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9" r:id="rId5"/>
    <p:sldId id="258" r:id="rId6"/>
    <p:sldId id="260" r:id="rId7"/>
    <p:sldId id="266" r:id="rId8"/>
    <p:sldId id="263" r:id="rId9"/>
    <p:sldId id="264" r:id="rId10"/>
    <p:sldId id="265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6" r:id="rId21"/>
    <p:sldId id="278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03E4-A599-4188-8E8E-A13A210FDC7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5816-F0C2-4DFA-BE31-3C0E3CB28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03E4-A599-4188-8E8E-A13A210FDC7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5816-F0C2-4DFA-BE31-3C0E3CB28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03E4-A599-4188-8E8E-A13A210FDC7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5816-F0C2-4DFA-BE31-3C0E3CB28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03E4-A599-4188-8E8E-A13A210FDC7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5816-F0C2-4DFA-BE31-3C0E3CB28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03E4-A599-4188-8E8E-A13A210FDC7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5816-F0C2-4DFA-BE31-3C0E3CB28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03E4-A599-4188-8E8E-A13A210FDC7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5816-F0C2-4DFA-BE31-3C0E3CB28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03E4-A599-4188-8E8E-A13A210FDC7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5816-F0C2-4DFA-BE31-3C0E3CB28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03E4-A599-4188-8E8E-A13A210FDC7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5816-F0C2-4DFA-BE31-3C0E3CB28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03E4-A599-4188-8E8E-A13A210FDC7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5816-F0C2-4DFA-BE31-3C0E3CB28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03E4-A599-4188-8E8E-A13A210FDC7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5816-F0C2-4DFA-BE31-3C0E3CB28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C03E4-A599-4188-8E8E-A13A210FDC7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25816-F0C2-4DFA-BE31-3C0E3CB2827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40C03E4-A599-4188-8E8E-A13A210FDC7B}" type="datetimeFigureOut">
              <a:rPr lang="ru-RU" smtClean="0"/>
              <a:pPr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725816-F0C2-4DFA-BE31-3C0E3CB282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424936" cy="446449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sz="4000" dirty="0" smtClean="0"/>
              <a:t>«</a:t>
            </a:r>
            <a:r>
              <a:rPr lang="ru-RU" sz="4000" dirty="0" smtClean="0"/>
              <a:t>Экологическое просвещение и организация экологического воспитания, формирование экологической культуры в области обращения с твердыми коммунальными отходами</a:t>
            </a:r>
            <a:r>
              <a:rPr lang="en-US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27124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kids.cyberpolus.com/wp-content/uploads/2016/08/EkoCul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00" y="332656"/>
            <a:ext cx="90297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403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ds03.infourok.ru/uploads/ex/0062/00049441-fbd8151c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299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datai/ekologija/Ekologicheskoe-pravo-Rossii/0022-015-Ekologicheskoe-pravo-Ross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7473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900igr.net/up/datas/68609/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9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9375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7200800" cy="4464496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«</a:t>
            </a:r>
            <a:r>
              <a:rPr lang="ru-RU" sz="4000" dirty="0" smtClean="0"/>
              <a:t>формирование </a:t>
            </a:r>
            <a:r>
              <a:rPr lang="ru-RU" sz="4000" dirty="0"/>
              <a:t>экологической культуры в области обращения с твердыми коммунальными отходами</a:t>
            </a:r>
            <a:r>
              <a:rPr lang="en-US" sz="4000" dirty="0"/>
              <a:t>»</a:t>
            </a:r>
            <a:r>
              <a:rPr lang="en-US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078855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resent5.com/presentation/58543579_360959139/image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44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900igr.net/up/datas/182759/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7342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resent5.com/presentation/43933936_139390643/imag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296475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f.ppt-online.org/files/slide/z/zcP05weOjligfk7p2LB8CWJKDrE4Zyb6RoYaSN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3698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lide-share.ru/slide/791990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870" y="-11902"/>
            <a:ext cx="9159870" cy="686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743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7200800" cy="4464496"/>
          </a:xfrm>
        </p:spPr>
        <p:txBody>
          <a:bodyPr>
            <a:noAutofit/>
          </a:bodyPr>
          <a:lstStyle/>
          <a:p>
            <a:pPr marL="182880" indent="0" algn="just">
              <a:buNone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«</a:t>
            </a:r>
            <a:r>
              <a:rPr lang="ru-RU" sz="4000" dirty="0" smtClean="0"/>
              <a:t>Экологическая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                   </a:t>
            </a:r>
            <a:r>
              <a:rPr lang="ru-RU" sz="4000" dirty="0" smtClean="0"/>
              <a:t>культура</a:t>
            </a:r>
            <a:r>
              <a:rPr lang="en-US" sz="4000" dirty="0" smtClean="0"/>
              <a:t>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104964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.mycdn.me/i?r=AzEPZsRbOZEKgBhR0XGMT1Rk04zsHBDUc-DES3I1McnzF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96"/>
            <a:ext cx="9144000" cy="68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4070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rimamedia.gcdn.co/f/big/1937/19360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5533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lide-share.ru/slide/222478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1680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2e0/000c47df-c58e37f4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332656"/>
            <a:ext cx="8136904" cy="12926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ru-RU" sz="2400" dirty="0"/>
              <a:t>Основные понятия, термины, определения.</a:t>
            </a:r>
            <a:r>
              <a:rPr lang="ru-RU" dirty="0"/>
              <a:t> 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0649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myslide.ru/documents_3/315755c66d70f8c1242e046ec00e479b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98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502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5.infourok.ru/uploads/ex/12b2/0002f8e1-d6bf09de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1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7484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2.infourok.ru/uploads/ex/0dc5/0002cce4-9bc4444d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1" y="-382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03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2.infourok.ru/uploads/ex/0dc5/0002cce4-9bc4444d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373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900igr.net/up/datas/74547/00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://900igr.net/up/datas/74547/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654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3.infourok.ru/uploads/ex/100d/0005b55c-09008a96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536384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227</TotalTime>
  <Words>26</Words>
  <Application>Microsoft Office PowerPoint</Application>
  <PresentationFormat>Экран (4:3)</PresentationFormat>
  <Paragraphs>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«Экологическое просвещение и организация экологического воспитания, формирование экологической культуры в области обращения с твердыми коммунальными отходами»</vt:lpstr>
      <vt:lpstr>  «Экологическая                             культура»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 «формирование экологической культуры в области обращения с твердыми коммунальными отходами»»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«Экологическое просвещение и организация экологического воспитания, формирование экологической культуры в области обращения с твердыми коммунальными отходами»</dc:title>
  <dc:creator>admin</dc:creator>
  <cp:lastModifiedBy>Maxim_N</cp:lastModifiedBy>
  <cp:revision>11</cp:revision>
  <dcterms:created xsi:type="dcterms:W3CDTF">2019-12-02T01:38:25Z</dcterms:created>
  <dcterms:modified xsi:type="dcterms:W3CDTF">2019-12-13T06:18:45Z</dcterms:modified>
</cp:coreProperties>
</file>